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9" r:id="rId3"/>
    <p:sldId id="320" r:id="rId4"/>
    <p:sldId id="256" r:id="rId5"/>
    <p:sldId id="288" r:id="rId6"/>
    <p:sldId id="283" r:id="rId7"/>
    <p:sldId id="281" r:id="rId8"/>
    <p:sldId id="282" r:id="rId9"/>
    <p:sldId id="285" r:id="rId10"/>
    <p:sldId id="258" r:id="rId11"/>
    <p:sldId id="289" r:id="rId12"/>
    <p:sldId id="284" r:id="rId13"/>
    <p:sldId id="290" r:id="rId14"/>
    <p:sldId id="291" r:id="rId15"/>
    <p:sldId id="292" r:id="rId16"/>
    <p:sldId id="293" r:id="rId17"/>
    <p:sldId id="294" r:id="rId18"/>
    <p:sldId id="266" r:id="rId19"/>
    <p:sldId id="299" r:id="rId20"/>
    <p:sldId id="272" r:id="rId21"/>
    <p:sldId id="257" r:id="rId22"/>
    <p:sldId id="276" r:id="rId23"/>
    <p:sldId id="277" r:id="rId24"/>
    <p:sldId id="278" r:id="rId25"/>
    <p:sldId id="279" r:id="rId26"/>
    <p:sldId id="280" r:id="rId27"/>
    <p:sldId id="262" r:id="rId28"/>
    <p:sldId id="286" r:id="rId29"/>
    <p:sldId id="287" r:id="rId30"/>
    <p:sldId id="261" r:id="rId31"/>
    <p:sldId id="269" r:id="rId32"/>
    <p:sldId id="271" r:id="rId33"/>
    <p:sldId id="275" r:id="rId34"/>
    <p:sldId id="274" r:id="rId35"/>
    <p:sldId id="273" r:id="rId36"/>
    <p:sldId id="263" r:id="rId37"/>
    <p:sldId id="309" r:id="rId38"/>
    <p:sldId id="295" r:id="rId39"/>
    <p:sldId id="296" r:id="rId40"/>
    <p:sldId id="297" r:id="rId41"/>
    <p:sldId id="315" r:id="rId42"/>
    <p:sldId id="298" r:id="rId43"/>
    <p:sldId id="265" r:id="rId44"/>
    <p:sldId id="301" r:id="rId45"/>
    <p:sldId id="316" r:id="rId46"/>
    <p:sldId id="317" r:id="rId47"/>
    <p:sldId id="260" r:id="rId48"/>
    <p:sldId id="302" r:id="rId49"/>
    <p:sldId id="303" r:id="rId50"/>
    <p:sldId id="304" r:id="rId51"/>
    <p:sldId id="305" r:id="rId52"/>
    <p:sldId id="306" r:id="rId53"/>
    <p:sldId id="264" r:id="rId54"/>
    <p:sldId id="307" r:id="rId55"/>
    <p:sldId id="300" r:id="rId56"/>
    <p:sldId id="308" r:id="rId57"/>
    <p:sldId id="259" r:id="rId58"/>
    <p:sldId id="311" r:id="rId59"/>
    <p:sldId id="312" r:id="rId60"/>
    <p:sldId id="313" r:id="rId61"/>
    <p:sldId id="314" r:id="rId62"/>
    <p:sldId id="268" r:id="rId63"/>
    <p:sldId id="31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1C03"/>
    <a:srgbClr val="991D19"/>
    <a:srgbClr val="990000"/>
    <a:srgbClr val="003F3E"/>
    <a:srgbClr val="698582"/>
    <a:srgbClr val="4CA29A"/>
    <a:srgbClr val="008080"/>
    <a:srgbClr val="5AB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7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6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0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4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1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2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1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0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7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1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2E58B-68DA-4513-8166-497347AE3109}" type="datetimeFigureOut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F7BD0-E490-4555-8B5B-F6CB4B7A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6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 smtClean="0">
                <a:latin typeface="Bella Donna" pitchFamily="66" charset="0"/>
              </a:rPr>
              <a:t>Women’s Missionary</a:t>
            </a:r>
          </a:p>
          <a:p>
            <a:r>
              <a:rPr lang="en-US" sz="6000" dirty="0" smtClean="0">
                <a:latin typeface="Bella Donna" pitchFamily="66" charset="0"/>
              </a:rPr>
              <a:t>Union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2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2438400"/>
          </a:xfrm>
        </p:spPr>
        <p:txBody>
          <a:bodyPr>
            <a:normAutofit fontScale="85000"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RA’s, GA’s and Mission Friends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5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92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4" y="533400"/>
            <a:ext cx="8707206" cy="579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74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82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"/>
            <a:ext cx="8763000" cy="657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65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636000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09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"/>
            <a:ext cx="8686800" cy="651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76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4300"/>
            <a:ext cx="87884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39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Operation Christmas Child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750"/>
            <a:ext cx="8458200" cy="634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78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</a:t>
            </a:r>
            <a:r>
              <a:rPr lang="en-US" sz="6600" dirty="0" smtClean="0">
                <a:latin typeface="Bella Donna" pitchFamily="66" charset="0"/>
              </a:rPr>
              <a:t>has…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A Heart for Missions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2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2444_180083895412242_517348750_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450"/>
            <a:ext cx="8610600" cy="6457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04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2209800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 smtClean="0">
                <a:latin typeface="Bella Donna" pitchFamily="66" charset="0"/>
              </a:rPr>
              <a:t>Backyard Bible Clubs &amp; VBS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5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 Yard Bible Club 2010 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8713"/>
            <a:ext cx="8763000" cy="5828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97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 Yard Bible Club 2010 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4" y="539393"/>
            <a:ext cx="8698196" cy="5785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16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 Yard Bible Club 2010 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57" y="215134"/>
            <a:ext cx="4259844" cy="6414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53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" y="457201"/>
            <a:ext cx="8936344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63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50" y="152400"/>
            <a:ext cx="4352113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69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Mission Offerings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4300"/>
            <a:ext cx="87884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90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4300"/>
            <a:ext cx="87884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68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</a:t>
            </a:r>
            <a:r>
              <a:rPr lang="en-US" sz="6600" dirty="0" smtClean="0">
                <a:latin typeface="Bella Donna" pitchFamily="66" charset="0"/>
              </a:rPr>
              <a:t>is…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3200400"/>
          </a:xfrm>
        </p:spPr>
        <p:txBody>
          <a:bodyPr>
            <a:normAutofit fontScale="70000" lnSpcReduction="20000"/>
          </a:bodyPr>
          <a:lstStyle/>
          <a:p>
            <a:r>
              <a:rPr lang="en-US" sz="6000" dirty="0" smtClean="0">
                <a:latin typeface="Bella Donna" pitchFamily="66" charset="0"/>
              </a:rPr>
              <a:t>A women’s organization that studies, organizes, and conducts mission-related  activities in the church and community.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2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Hanging of the Green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1263"/>
            <a:ext cx="4876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1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5931_391815677559466_26190443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12200" cy="6534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33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6184_391815814226119_101770577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63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3556_391816087559425_69397654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4895850" cy="652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90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0591_391815847559449_115629291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1450"/>
            <a:ext cx="8712200" cy="6534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90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Backpack Buddies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 Clayton Ele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25684"/>
            <a:ext cx="8610600" cy="4847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57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1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80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Bible Study &amp; Enrichment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51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4300"/>
            <a:ext cx="87884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9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lnSpcReduction="10000"/>
          </a:bodyPr>
          <a:lstStyle/>
          <a:p>
            <a:r>
              <a:rPr lang="en-US" sz="6000" dirty="0" err="1" smtClean="0">
                <a:latin typeface="Bella Donna" pitchFamily="66" charset="0"/>
              </a:rPr>
              <a:t>Inreach</a:t>
            </a:r>
            <a:r>
              <a:rPr lang="en-US" sz="6000" dirty="0">
                <a:latin typeface="Bella Donna" pitchFamily="66" charset="0"/>
              </a:rPr>
              <a:t> </a:t>
            </a:r>
            <a:r>
              <a:rPr lang="en-US" sz="6000" dirty="0" smtClean="0">
                <a:latin typeface="Bella Donna" pitchFamily="66" charset="0"/>
              </a:rPr>
              <a:t>&amp; Outreach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9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77800"/>
            <a:ext cx="4895850" cy="652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50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Harbor Shelter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bor shelt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79" y="1414057"/>
            <a:ext cx="5087621" cy="384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70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459181"/>
            <a:ext cx="6172201" cy="61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8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56146"/>
            <a:ext cx="846348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8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Bella Donna" pitchFamily="66" charset="0"/>
              </a:rPr>
              <a:t>Weddings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6" y="241935"/>
            <a:ext cx="8552254" cy="6387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64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0" y="241935"/>
            <a:ext cx="8654279" cy="646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69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48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3422"/>
            <a:ext cx="8534400" cy="6374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35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3641"/>
            <a:ext cx="4876800" cy="6528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46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8847"/>
            <a:ext cx="8534400" cy="6374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40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2362200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 err="1" smtClean="0">
                <a:latin typeface="Bella Donna" pitchFamily="66" charset="0"/>
              </a:rPr>
              <a:t>iChoose</a:t>
            </a:r>
            <a:r>
              <a:rPr lang="en-US" sz="6000" dirty="0" smtClean="0">
                <a:latin typeface="Bella Donna" pitchFamily="66" charset="0"/>
              </a:rPr>
              <a:t> Pregnancy Center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0" y="531853"/>
            <a:ext cx="8686859" cy="5792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4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8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8686800" cy="651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11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ve for lif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71686"/>
            <a:ext cx="8610600" cy="2690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48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Hardee Sisters’ Circle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5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 smtClean="0">
                <a:latin typeface="Bella Donna" pitchFamily="66" charset="0"/>
              </a:rPr>
              <a:t>Learning about Missions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8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62000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4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7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8712"/>
            <a:ext cx="8839200" cy="5878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13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4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4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42672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WMU loves…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048000" cy="17526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Bella Donna" pitchFamily="66" charset="0"/>
              </a:rPr>
              <a:t>Our Savior!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latin typeface="Bella Donna" pitchFamily="66" charset="0"/>
              </a:rPr>
              <a:t>I John 4:19</a:t>
            </a:r>
            <a:endParaRPr lang="en-US" sz="6600" dirty="0">
              <a:latin typeface="Bella Donna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Bella Donna" pitchFamily="66" charset="0"/>
              </a:rPr>
              <a:t>We love </a:t>
            </a:r>
          </a:p>
          <a:p>
            <a:pPr marL="0" indent="0" algn="ctr">
              <a:buNone/>
            </a:pPr>
            <a:r>
              <a:rPr lang="en-US" sz="6000" dirty="0" smtClean="0">
                <a:latin typeface="Bella Donna" pitchFamily="66" charset="0"/>
              </a:rPr>
              <a:t>because </a:t>
            </a:r>
          </a:p>
          <a:p>
            <a:pPr marL="0" indent="0" algn="ctr">
              <a:buNone/>
            </a:pPr>
            <a:r>
              <a:rPr lang="en-US" sz="6000" dirty="0" smtClean="0">
                <a:latin typeface="Bella Donna" pitchFamily="66" charset="0"/>
              </a:rPr>
              <a:t>He first </a:t>
            </a:r>
          </a:p>
          <a:p>
            <a:pPr marL="0" indent="0" algn="ctr">
              <a:buNone/>
            </a:pPr>
            <a:r>
              <a:rPr lang="en-US" sz="6000" dirty="0" smtClean="0">
                <a:latin typeface="Bella Donna" pitchFamily="66" charset="0"/>
              </a:rPr>
              <a:t>loved us.</a:t>
            </a:r>
            <a:endParaRPr lang="en-US" sz="6000" dirty="0">
              <a:latin typeface="Bella Don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7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774396" cy="5835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21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7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215134"/>
            <a:ext cx="4267201" cy="6425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50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4" y="488713"/>
            <a:ext cx="8774396" cy="5835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57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130</Words>
  <Application>Microsoft Office PowerPoint</Application>
  <PresentationFormat>On-screen Show (4:3)</PresentationFormat>
  <Paragraphs>40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WMU</vt:lpstr>
      <vt:lpstr>WMU has…</vt:lpstr>
      <vt:lpstr>WMU is…</vt:lpstr>
      <vt:lpstr>WMU loves…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WMU loves…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WMU loves…</vt:lpstr>
      <vt:lpstr>PowerPoint Presentation</vt:lpstr>
      <vt:lpstr>PowerPoint Presentation</vt:lpstr>
      <vt:lpstr>WMU loves…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WMU loves…</vt:lpstr>
      <vt:lpstr>PowerPoint Presentation</vt:lpstr>
      <vt:lpstr>PowerPoint Presentation</vt:lpstr>
      <vt:lpstr>WMU loves…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WMU loves…</vt:lpstr>
      <vt:lpstr>PowerPoint Presentation</vt:lpstr>
      <vt:lpstr>PowerPoint Presentation</vt:lpstr>
      <vt:lpstr>PowerPoint Presentation</vt:lpstr>
      <vt:lpstr>PowerPoint Presentation</vt:lpstr>
      <vt:lpstr>WMU loves…</vt:lpstr>
      <vt:lpstr>PowerPoint Presentation</vt:lpstr>
      <vt:lpstr>WMU loves…</vt:lpstr>
      <vt:lpstr>PowerPoint Presentation</vt:lpstr>
      <vt:lpstr>PowerPoint Presentation</vt:lpstr>
      <vt:lpstr>PowerPoint Presentation</vt:lpstr>
      <vt:lpstr>WMU loves…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WMU loves…</vt:lpstr>
      <vt:lpstr>PowerPoint Presentation</vt:lpstr>
      <vt:lpstr>PowerPoint Presentation</vt:lpstr>
      <vt:lpstr>PowerPoint Presentation</vt:lpstr>
      <vt:lpstr>WMU loves…</vt:lpstr>
      <vt:lpstr>WMU loves…</vt:lpstr>
      <vt:lpstr>PowerPoint Presentation</vt:lpstr>
      <vt:lpstr>PowerPoint Presentation</vt:lpstr>
      <vt:lpstr>PowerPoint Presentation</vt:lpstr>
      <vt:lpstr>WMU loves…</vt:lpstr>
      <vt:lpstr>I John 4:19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WMU loves…</dc:title>
  <dc:creator>Payne Family</dc:creator>
  <cp:lastModifiedBy>Payne Family</cp:lastModifiedBy>
  <cp:revision>17</cp:revision>
  <dcterms:created xsi:type="dcterms:W3CDTF">2013-02-07T22:28:26Z</dcterms:created>
  <dcterms:modified xsi:type="dcterms:W3CDTF">2013-02-08T19:53:33Z</dcterms:modified>
</cp:coreProperties>
</file>